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940724-559A-4E17-8753-0251D206B42D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7C702A-8EE7-474C-B828-4500D31221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ometod.ru/dom-i-hoziaistvo/rukodelie/kak-sdelat-kuklu-obereg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268760"/>
            <a:ext cx="6172200" cy="189436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Моей семье –</a:t>
            </a:r>
            <a:br>
              <a:rPr lang="ru-RU" sz="4800" dirty="0" smtClean="0"/>
            </a:br>
            <a:r>
              <a:rPr lang="ru-RU" sz="4800" dirty="0" smtClean="0"/>
              <a:t>мое почтение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221088"/>
            <a:ext cx="5182344" cy="2153834"/>
          </a:xfrm>
        </p:spPr>
        <p:txBody>
          <a:bodyPr/>
          <a:lstStyle/>
          <a:p>
            <a:pPr algn="r"/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3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Маршрутный лист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82909140"/>
              </p:ext>
            </p:extLst>
          </p:nvPr>
        </p:nvGraphicFramePr>
        <p:xfrm>
          <a:off x="457200" y="1600200"/>
          <a:ext cx="5554960" cy="4061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7480"/>
                <a:gridCol w="2777480"/>
              </a:tblGrid>
              <a:tr h="134126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станции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Выполнение задания (+</a:t>
                      </a:r>
                      <a:r>
                        <a:rPr lang="ru-RU" baseline="0" dirty="0" smtClean="0"/>
                        <a:t> или -)</a:t>
                      </a:r>
                      <a:endParaRPr lang="ru-RU" dirty="0"/>
                    </a:p>
                  </a:txBody>
                  <a:tcPr/>
                </a:tc>
              </a:tr>
              <a:tr h="54395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Кроссворд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3957">
                <a:tc>
                  <a:txBody>
                    <a:bodyPr/>
                    <a:lstStyle/>
                    <a:p>
                      <a:r>
                        <a:rPr lang="ru-RU" dirty="0" smtClean="0"/>
                        <a:t>2. Признак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3957">
                <a:tc>
                  <a:txBody>
                    <a:bodyPr/>
                    <a:lstStyle/>
                    <a:p>
                      <a:r>
                        <a:rPr lang="ru-RU" dirty="0" smtClean="0"/>
                        <a:t>3. Открытка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3957">
                <a:tc>
                  <a:txBody>
                    <a:bodyPr/>
                    <a:lstStyle/>
                    <a:p>
                      <a:r>
                        <a:rPr lang="ru-RU" dirty="0" smtClean="0"/>
                        <a:t>4. Слово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3957">
                <a:tc>
                  <a:txBody>
                    <a:bodyPr/>
                    <a:lstStyle/>
                    <a:p>
                      <a:r>
                        <a:rPr lang="ru-RU" dirty="0" smtClean="0"/>
                        <a:t>5. Оберег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0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653136"/>
            <a:ext cx="5976664" cy="20882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1. Мама моей мамы и моего папы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2. Главная радость бабушки и дедушки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3. Тот, кто может все, что угодно, только вот мамой не может быть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4. Кем стала девушка, которая вышла замуж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5. Папа моего папы и моей мамы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6. Маленькая копия папы для мамы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7. Так ласково называют брата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8. Дочь моих родителей</a:t>
            </a:r>
          </a:p>
          <a:p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станция «Кроссворд»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03103582"/>
              </p:ext>
            </p:extLst>
          </p:nvPr>
        </p:nvGraphicFramePr>
        <p:xfrm>
          <a:off x="3131840" y="1556792"/>
          <a:ext cx="554462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331"/>
                <a:gridCol w="549921"/>
                <a:gridCol w="549921"/>
                <a:gridCol w="549921"/>
                <a:gridCol w="549921"/>
                <a:gridCol w="549921"/>
                <a:gridCol w="549921"/>
                <a:gridCol w="549921"/>
                <a:gridCol w="549921"/>
                <a:gridCol w="549921"/>
              </a:tblGrid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821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станция «Признак»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7467600" cy="36724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З</a:t>
            </a:r>
            <a:r>
              <a:rPr lang="ru-RU" dirty="0" smtClean="0"/>
              <a:t>а </a:t>
            </a:r>
            <a:r>
              <a:rPr lang="ru-RU" dirty="0"/>
              <a:t>две минуты </a:t>
            </a:r>
            <a:r>
              <a:rPr lang="ru-RU" dirty="0" smtClean="0"/>
              <a:t>придумать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озвучить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5 </a:t>
            </a:r>
            <a:r>
              <a:rPr lang="ru-RU" dirty="0" smtClean="0"/>
              <a:t>способов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проявления уважения в семье.</a:t>
            </a:r>
          </a:p>
        </p:txBody>
      </p:sp>
    </p:spTree>
    <p:extLst>
      <p:ext uri="{BB962C8B-B14F-4D97-AF65-F5344CB8AC3E}">
        <p14:creationId xmlns:p14="http://schemas.microsoft.com/office/powerpoint/2010/main" val="37885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станция «Открытка»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подарок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" r="42626"/>
          <a:stretch/>
        </p:blipFill>
        <p:spPr bwMode="auto">
          <a:xfrm>
            <a:off x="1979712" y="1556792"/>
            <a:ext cx="486756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45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станция «Слово»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394720" cy="4873752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/>
              <a:t>ленивый</a:t>
            </a:r>
          </a:p>
          <a:p>
            <a:r>
              <a:rPr lang="ru-RU" dirty="0"/>
              <a:t>обидчивый</a:t>
            </a:r>
          </a:p>
          <a:p>
            <a:r>
              <a:rPr lang="ru-RU" dirty="0"/>
              <a:t>решительный</a:t>
            </a:r>
          </a:p>
          <a:p>
            <a:r>
              <a:rPr lang="ru-RU" dirty="0"/>
              <a:t>смелый</a:t>
            </a:r>
          </a:p>
          <a:p>
            <a:r>
              <a:rPr lang="ru-RU" dirty="0"/>
              <a:t>трусливый</a:t>
            </a:r>
          </a:p>
          <a:p>
            <a:r>
              <a:rPr lang="ru-RU" dirty="0"/>
              <a:t>отзывчивый</a:t>
            </a:r>
          </a:p>
          <a:p>
            <a:r>
              <a:rPr lang="ru-RU" dirty="0"/>
              <a:t>жадный</a:t>
            </a:r>
          </a:p>
          <a:p>
            <a:r>
              <a:rPr lang="ru-RU" dirty="0"/>
              <a:t>неряшливый</a:t>
            </a:r>
          </a:p>
          <a:p>
            <a:r>
              <a:rPr lang="ru-RU" dirty="0"/>
              <a:t>добрый</a:t>
            </a:r>
          </a:p>
          <a:p>
            <a:r>
              <a:rPr lang="ru-RU" dirty="0"/>
              <a:t>трудолюбивый</a:t>
            </a:r>
          </a:p>
          <a:p>
            <a:r>
              <a:rPr lang="ru-RU" dirty="0"/>
              <a:t>терпеливый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836712"/>
            <a:ext cx="3672408" cy="540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ответственный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злой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дружелюбный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завистливый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искренний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честный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нерешительный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аккуратный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бережливый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внимательный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нежный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заботливый</a:t>
            </a:r>
          </a:p>
        </p:txBody>
      </p:sp>
    </p:spTree>
    <p:extLst>
      <p:ext uri="{BB962C8B-B14F-4D97-AF65-F5344CB8AC3E}">
        <p14:creationId xmlns:p14="http://schemas.microsoft.com/office/powerpoint/2010/main" val="26733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станция «Оберег»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2792" cy="48737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 давних пор </a:t>
            </a:r>
            <a:r>
              <a:rPr lang="ru-RU" dirty="0"/>
              <a:t>женщины плели из сена и остатков тканей </a:t>
            </a:r>
            <a:r>
              <a:rPr lang="ru-RU" u="sng" dirty="0" err="1">
                <a:hlinkClick r:id="rId2"/>
              </a:rPr>
              <a:t>обережных</a:t>
            </a:r>
            <a:r>
              <a:rPr lang="ru-RU" u="sng" dirty="0">
                <a:hlinkClick r:id="rId2"/>
              </a:rPr>
              <a:t> куколок</a:t>
            </a:r>
            <a:r>
              <a:rPr lang="ru-RU" dirty="0"/>
              <a:t>, которые передавались детям и </a:t>
            </a:r>
            <a:r>
              <a:rPr lang="ru-RU" dirty="0" err="1" smtClean="0"/>
              <a:t>внукам.Обычно</a:t>
            </a:r>
            <a:r>
              <a:rPr lang="ru-RU" dirty="0" smtClean="0"/>
              <a:t> </a:t>
            </a:r>
            <a:r>
              <a:rPr lang="ru-RU" dirty="0"/>
              <a:t>такой талисман  </a:t>
            </a:r>
            <a:r>
              <a:rPr lang="ru-RU" b="1" dirty="0"/>
              <a:t>прятался подальше от чужих глаз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Какие </a:t>
            </a:r>
            <a:r>
              <a:rPr lang="ru-RU" b="1" dirty="0"/>
              <a:t>еще виды оберегов существуют?</a:t>
            </a:r>
            <a:r>
              <a:rPr lang="ru-RU" dirty="0"/>
              <a:t>  Это </a:t>
            </a:r>
            <a:r>
              <a:rPr lang="ru-RU" dirty="0" smtClean="0"/>
              <a:t>и </a:t>
            </a:r>
            <a:r>
              <a:rPr lang="ru-RU" dirty="0"/>
              <a:t>лапти, и фигурка домового, и забавный веник, и подкова, 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травы. </a:t>
            </a:r>
            <a:r>
              <a:rPr lang="ru-RU" dirty="0"/>
              <a:t>Только изделие, в которого вложены ваши энергия, душа, силы, время придают пустому на первый взгляд предмету особый смысл.</a:t>
            </a:r>
          </a:p>
        </p:txBody>
      </p:sp>
      <p:pic>
        <p:nvPicPr>
          <p:cNvPr id="3074" name="Picture 2" descr="C:\Users\User\Desktop\rerk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09" r="9694" b="2639"/>
          <a:stretch/>
        </p:blipFill>
        <p:spPr bwMode="auto">
          <a:xfrm>
            <a:off x="4788024" y="332656"/>
            <a:ext cx="3655417" cy="512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19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Подарок  «Просто так»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подар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42482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8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</TotalTime>
  <Words>180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Моей семье – мое почтение</vt:lpstr>
      <vt:lpstr>Маршрутный лист</vt:lpstr>
      <vt:lpstr>1 станция «Кроссворд»</vt:lpstr>
      <vt:lpstr>2 станция «Признак»</vt:lpstr>
      <vt:lpstr>3 станция «Открытка»</vt:lpstr>
      <vt:lpstr>4 станция «Слово»</vt:lpstr>
      <vt:lpstr>5 станция «Оберег»</vt:lpstr>
      <vt:lpstr>Подарок  «Просто так»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Моей семье – мое почтение</dc:title>
  <dc:creator>User</dc:creator>
  <cp:lastModifiedBy>Ekaterina</cp:lastModifiedBy>
  <cp:revision>8</cp:revision>
  <dcterms:created xsi:type="dcterms:W3CDTF">2019-10-29T10:18:31Z</dcterms:created>
  <dcterms:modified xsi:type="dcterms:W3CDTF">2020-02-26T17:05:44Z</dcterms:modified>
</cp:coreProperties>
</file>